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45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453" autoAdjust="0"/>
  </p:normalViewPr>
  <p:slideViewPr>
    <p:cSldViewPr snapToGrid="0" snapToObjects="1">
      <p:cViewPr varScale="1">
        <p:scale>
          <a:sx n="89" d="100"/>
          <a:sy n="89" d="100"/>
        </p:scale>
        <p:origin x="-1544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90D0-E9C0-B64E-8269-39DF1F533379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E63D-AF3A-A446-9AA9-20F62588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90D0-E9C0-B64E-8269-39DF1F533379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E63D-AF3A-A446-9AA9-20F62588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90D0-E9C0-B64E-8269-39DF1F533379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E63D-AF3A-A446-9AA9-20F62588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90D0-E9C0-B64E-8269-39DF1F533379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E63D-AF3A-A446-9AA9-20F62588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90D0-E9C0-B64E-8269-39DF1F533379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E63D-AF3A-A446-9AA9-20F62588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90D0-E9C0-B64E-8269-39DF1F533379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E63D-AF3A-A446-9AA9-20F62588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90D0-E9C0-B64E-8269-39DF1F533379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E63D-AF3A-A446-9AA9-20F62588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90D0-E9C0-B64E-8269-39DF1F533379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E63D-AF3A-A446-9AA9-20F62588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90D0-E9C0-B64E-8269-39DF1F533379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E63D-AF3A-A446-9AA9-20F62588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90D0-E9C0-B64E-8269-39DF1F533379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E63D-AF3A-A446-9AA9-20F62588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90D0-E9C0-B64E-8269-39DF1F533379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E63D-AF3A-A446-9AA9-20F62588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D90D0-E9C0-B64E-8269-39DF1F533379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9E63D-AF3A-A446-9AA9-20F62588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3840" b="4305"/>
          <a:stretch>
            <a:fillRect/>
          </a:stretch>
        </p:blipFill>
        <p:spPr bwMode="auto">
          <a:xfrm>
            <a:off x="88395" y="18008"/>
            <a:ext cx="6652434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77247" y="146447"/>
            <a:ext cx="6085008" cy="144655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rgbClr val="45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can Healthy Cooking </a:t>
            </a:r>
            <a:r>
              <a:rPr lang="en-US" sz="4400" b="1" dirty="0" smtClean="0">
                <a:ln w="11430"/>
                <a:solidFill>
                  <a:srgbClr val="450000"/>
                </a:solidFill>
                <a:effectLst>
                  <a:outerShdw blurRad="114300" dist="39000" dir="5460000" algn="tl">
                    <a:srgbClr val="000000">
                      <a:alpha val="38000"/>
                    </a:srgbClr>
                  </a:outerShdw>
                </a:effectLst>
              </a:rPr>
              <a:t>do for you</a:t>
            </a:r>
            <a:r>
              <a:rPr lang="en-US" sz="4400" b="1" dirty="0" smtClean="0">
                <a:ln w="11430"/>
                <a:solidFill>
                  <a:srgbClr val="45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4400" b="1" dirty="0">
              <a:ln w="11430"/>
              <a:solidFill>
                <a:srgbClr val="45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" y="1157395"/>
            <a:ext cx="5829301" cy="37240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Lose weight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Feel more energetic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Prevent or manage diabetes, high blood pressure and high cholesterol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Make healthy foods taste good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7246" y="3779742"/>
            <a:ext cx="6216458" cy="1323439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45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Sign up for </a:t>
            </a:r>
            <a:r>
              <a:rPr lang="en-US" sz="4000" b="1" u="sng" dirty="0" smtClean="0">
                <a:ln w="11430"/>
                <a:solidFill>
                  <a:srgbClr val="45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free</a:t>
            </a:r>
            <a:r>
              <a:rPr lang="en-US" sz="4000" b="1" dirty="0" smtClean="0">
                <a:ln w="11430"/>
                <a:solidFill>
                  <a:srgbClr val="45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Culinary Medicine classes.   </a:t>
            </a:r>
            <a:endParaRPr lang="en-US" sz="4000" b="1" dirty="0">
              <a:ln w="11430"/>
              <a:solidFill>
                <a:srgbClr val="45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247" y="5246802"/>
            <a:ext cx="62164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Washington University medical students share science and cooking tips behind healthy eating. Classes</a:t>
            </a:r>
            <a:r>
              <a:rPr lang="en-US" dirty="0" smtClean="0"/>
              <a:t> runs </a:t>
            </a:r>
            <a:r>
              <a:rPr lang="en-US" b="1" dirty="0" smtClean="0"/>
              <a:t>Sept 20 </a:t>
            </a:r>
            <a:r>
              <a:rPr lang="en-US" dirty="0" smtClean="0"/>
              <a:t>-</a:t>
            </a:r>
            <a:r>
              <a:rPr lang="en-US" dirty="0" smtClean="0"/>
              <a:t> </a:t>
            </a:r>
            <a:r>
              <a:rPr lang="en-US" b="1" dirty="0" smtClean="0"/>
              <a:t>Oct 18 </a:t>
            </a:r>
            <a:r>
              <a:rPr lang="en-US" dirty="0" smtClean="0"/>
              <a:t>every </a:t>
            </a:r>
            <a:r>
              <a:rPr lang="en-US" b="1" dirty="0" smtClean="0"/>
              <a:t>Thursday from 6-8 pm</a:t>
            </a:r>
            <a:r>
              <a:rPr lang="en-US" dirty="0" smtClean="0"/>
              <a:t> for 5 weeks at Sportsman’s Park Boys and Girls Club.  Dinner is included!</a:t>
            </a:r>
          </a:p>
          <a:p>
            <a:r>
              <a:rPr lang="en-US" dirty="0" smtClean="0"/>
              <a:t>We encourage </a:t>
            </a:r>
            <a:r>
              <a:rPr lang="en-US" b="1" dirty="0" smtClean="0"/>
              <a:t>families, parents, young adults </a:t>
            </a:r>
            <a:r>
              <a:rPr lang="en-US" dirty="0" smtClean="0"/>
              <a:t>or anyone making decisions regarding food to participate. </a:t>
            </a:r>
          </a:p>
          <a:p>
            <a:endParaRPr lang="en-US" dirty="0" smtClean="0"/>
          </a:p>
          <a:p>
            <a:r>
              <a:rPr lang="en-US" dirty="0" smtClean="0"/>
              <a:t>Sign up at the front desk or call or text </a:t>
            </a:r>
            <a:r>
              <a:rPr lang="en-US" b="1" dirty="0" smtClean="0"/>
              <a:t>(314)669-6805 </a:t>
            </a:r>
            <a:r>
              <a:rPr lang="en-US" dirty="0" smtClean="0"/>
              <a:t>and leave: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First and last name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Number of people interested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Phone number and/or email.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/>
            <a:r>
              <a:rPr lang="en-US" dirty="0" smtClean="0"/>
              <a:t>The first 20 families to call will have a spot in the class.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145</Words>
  <Application>Microsoft Macintosh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_</vt:lpstr>
    </vt:vector>
  </TitlesOfParts>
  <Company>Washington University in St. Louis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Siegel</dc:creator>
  <cp:lastModifiedBy>Joshua Siegel</cp:lastModifiedBy>
  <cp:revision>10</cp:revision>
  <cp:lastPrinted>2012-08-14T18:19:03Z</cp:lastPrinted>
  <dcterms:created xsi:type="dcterms:W3CDTF">2012-09-19T00:38:02Z</dcterms:created>
  <dcterms:modified xsi:type="dcterms:W3CDTF">2012-09-19T00:39:37Z</dcterms:modified>
</cp:coreProperties>
</file>